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2" r:id="rId6"/>
    <p:sldId id="268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5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818852-1B24-4070-8DBC-B2ED0F6F6FD5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16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7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9DBBE-ACD0-4993-8B4D-9A26302762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52729-4E57-4EA4-AC1D-FBC107500B34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D85E4-044C-4126-8036-E241AAAE7C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CEA9E-7310-4777-8F3F-32A07D8CD0A1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9090-9CFD-4CD4-99B3-C9B735E681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BCF34-E1B1-486A-9BF8-5864D6723FD4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A6C25-CB4B-4393-A5E4-33A9F8CB2F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igura a mano libera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igura a mano libera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igura a mano libera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ttangolo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ttangolo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ttangolo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31C2B0-2E77-4A43-A4AE-54CBA9C6E6BD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2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4C2027-AEE6-4DA2-9A5D-098CE9682B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59D037-9C9D-4E8D-BE45-61EA9DA354D2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1888CF-FE15-4CFD-98A0-35E7B05313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ttangolo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ttangolo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ttangolo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tangolo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B365B3-DE0A-4853-88D9-E352FE231784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1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59B7BF-3282-4F4E-886B-0A25CB96BC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BAFFC-BFBE-4CA0-9997-8B96D0E717ED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B4593-83FA-404E-B6E0-1A477F7DE3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ED183F-0A45-4749-9418-AD420E08E44F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58618-6CA2-4E8C-8928-3D28D37C58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821A-7C32-46F9-A38C-105AC497780F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1813-D8C4-4809-8F01-ACC1446BFE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po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nettore 1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nettore 1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nettore 1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177D08-E962-482D-A7CE-56A5D5DB2E0E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20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0B285E-2166-4359-A99E-8F0FEC920D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6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3E99834-4215-4C50-8FB0-9A7EE1895203}" type="datetimeFigureOut">
              <a:rPr lang="it-IT"/>
              <a:pPr>
                <a:defRPr/>
              </a:pPr>
              <a:t>08/09/2018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DEA8C8-4837-4605-99D6-D82996CDA3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C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FF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0BD0D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ensieriparole.it/aforismi/autori/a/antoine-marie-roger-de-saint-exupery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i="1" dirty="0">
                <a:solidFill>
                  <a:schemeClr val="tx2">
                    <a:satMod val="200000"/>
                  </a:schemeClr>
                </a:solidFill>
                <a:latin typeface="Bradley Hand ITC" pitchFamily="66" charset="0"/>
              </a:rPr>
              <a:t>            IL PICCOLO PRINCIPE</a:t>
            </a:r>
          </a:p>
        </p:txBody>
      </p:sp>
      <p:sp>
        <p:nvSpPr>
          <p:cNvPr id="8" name="Segnaposto testo 7"/>
          <p:cNvSpPr txBox="1">
            <a:spLocks noGrp="1"/>
          </p:cNvSpPr>
          <p:nvPr>
            <p:ph type="body" idx="1"/>
          </p:nvPr>
        </p:nvSpPr>
        <p:spPr>
          <a:xfrm>
            <a:off x="706438" y="1350963"/>
            <a:ext cx="7151687" cy="4664075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it-IT" dirty="0"/>
              <a:t>"</a:t>
            </a:r>
            <a:r>
              <a:rPr lang="it-IT" b="1" dirty="0">
                <a:latin typeface="Bookman Old Style" pitchFamily="18" charset="0"/>
              </a:rPr>
              <a:t>Buongiorno" disse il Piccolo Principe.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"Buongiorno" disse il mercante.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Era un mercante di pillole perfezionate che calmavano la sete. Se ne inghiottiva una alla settimana e non si sentiva più il bisogno di bere.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"Perché vendi questa roba?" Disse il Piccolo Principe.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"È una grossa economia di tempo" disse il mercante "gli esperti hanno fatto i calcoli. Si risparmiano </a:t>
            </a:r>
            <a:r>
              <a:rPr lang="it-IT" b="1" dirty="0" err="1">
                <a:latin typeface="Bookman Old Style" pitchFamily="18" charset="0"/>
              </a:rPr>
              <a:t>cinquantatré</a:t>
            </a:r>
            <a:r>
              <a:rPr lang="it-IT" b="1" dirty="0">
                <a:latin typeface="Bookman Old Style" pitchFamily="18" charset="0"/>
              </a:rPr>
              <a:t> minuti alla settimana"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"E cosa se ne fa di questi </a:t>
            </a:r>
            <a:r>
              <a:rPr lang="it-IT" b="1" dirty="0" err="1">
                <a:latin typeface="Bookman Old Style" pitchFamily="18" charset="0"/>
              </a:rPr>
              <a:t>cinquantatré</a:t>
            </a:r>
            <a:r>
              <a:rPr lang="it-IT" b="1" dirty="0">
                <a:latin typeface="Bookman Old Style" pitchFamily="18" charset="0"/>
              </a:rPr>
              <a:t> minuti?"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"Se ne fa ciò che si vuole..."</a:t>
            </a:r>
            <a:br>
              <a:rPr lang="it-IT" b="1" dirty="0">
                <a:latin typeface="Bookman Old Style" pitchFamily="18" charset="0"/>
              </a:rPr>
            </a:br>
            <a:r>
              <a:rPr lang="it-IT" b="1" dirty="0">
                <a:latin typeface="Bookman Old Style" pitchFamily="18" charset="0"/>
              </a:rPr>
              <a:t>"Io" disse il Piccolo Principe "se avessi </a:t>
            </a:r>
            <a:r>
              <a:rPr lang="it-IT" b="1" dirty="0" err="1">
                <a:latin typeface="Bookman Old Style" pitchFamily="18" charset="0"/>
              </a:rPr>
              <a:t>cinquantatré</a:t>
            </a:r>
            <a:r>
              <a:rPr lang="it-IT" b="1" dirty="0">
                <a:latin typeface="Bookman Old Style" pitchFamily="18" charset="0"/>
              </a:rPr>
              <a:t> minuti da spendere, camminerei adagio </a:t>
            </a:r>
            <a:r>
              <a:rPr lang="it-IT" b="1" dirty="0" err="1">
                <a:latin typeface="Bookman Old Style" pitchFamily="18" charset="0"/>
              </a:rPr>
              <a:t>adagio</a:t>
            </a:r>
            <a:r>
              <a:rPr lang="it-IT" b="1" dirty="0">
                <a:latin typeface="Bookman Old Style" pitchFamily="18" charset="0"/>
              </a:rPr>
              <a:t> verso una fontana..."</a:t>
            </a:r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706438" y="1350963"/>
            <a:ext cx="5718175" cy="977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1344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200000"/>
                  </a:schemeClr>
                </a:solidFill>
                <a:hlinkClick r:id="rId2" tooltip="Frasi di Antoine-Marie-Roger de Saint-Exupéry"/>
              </a:rPr>
              <a:t>Antoine-Marie-Roger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  <a:hlinkClick r:id="rId2" tooltip="Frasi di Antoine-Marie-Roger de Saint-Exupéry"/>
              </a:rPr>
              <a:t> de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  <a:hlinkClick r:id="rId2" tooltip="Frasi di Antoine-Marie-Roger de Saint-Exupéry"/>
              </a:rPr>
              <a:t>Saint-Exupéry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 scrive così: </a:t>
            </a:r>
          </a:p>
        </p:txBody>
      </p:sp>
      <p:pic>
        <p:nvPicPr>
          <p:cNvPr id="9220" name="Immagine 4" descr="imagesX09OE0U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2376488"/>
            <a:ext cx="584676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Immagine 5" descr="imagesQFNP85K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4848225"/>
            <a:ext cx="21621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398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Abbiamo  sete di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sogni…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.</a:t>
            </a: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Sixiang</a:t>
            </a: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endParaRPr lang="it-IT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06438" y="2214563"/>
            <a:ext cx="8156575" cy="2000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A volte per sognare, mi devo mettere a testa in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giù…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.</a:t>
            </a: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E tanti altri con me</a:t>
            </a: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               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Zhang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 XIAO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XIAO</a:t>
            </a:r>
            <a:endParaRPr lang="it-IT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1267" name="Immagine 3" descr="omotetic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4572000"/>
            <a:ext cx="2276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3059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Siamo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invisibili…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 ma non mettiamo la testa sotto la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sabbia…</a:t>
            </a: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.</a:t>
            </a: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dirty="0">
                <a:solidFill>
                  <a:schemeClr val="tx2">
                    <a:satMod val="200000"/>
                  </a:schemeClr>
                </a:solidFill>
              </a:rPr>
              <a:t>              </a:t>
            </a:r>
            <a:r>
              <a:rPr lang="it-IT" dirty="0" err="1">
                <a:solidFill>
                  <a:schemeClr val="tx2">
                    <a:satMod val="200000"/>
                  </a:schemeClr>
                </a:solidFill>
              </a:rPr>
              <a:t>Sixiang</a:t>
            </a: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dirty="0">
                <a:solidFill>
                  <a:schemeClr val="tx2">
                    <a:satMod val="200000"/>
                  </a:schemeClr>
                </a:solidFill>
              </a:rPr>
            </a:br>
            <a:endParaRPr lang="it-IT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2291" name="Immagine 4" descr="b0a4edb646e8b884248b3a17b859d30f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186363"/>
            <a:ext cx="20002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Immagine 5" descr="eb411f6eabe460ea92b9d541e386bea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4475" y="3714750"/>
            <a:ext cx="31623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Immagine 7" descr="bambina e pozzangher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4429125"/>
            <a:ext cx="2224087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typ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5559425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br>
              <a:rPr lang="it-IT" i="1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i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i="1" dirty="0">
                <a:solidFill>
                  <a:schemeClr val="tx2">
                    <a:satMod val="200000"/>
                  </a:schemeClr>
                </a:solidFill>
              </a:rPr>
              <a:t> “Non penso a tutta la miseria, ma alla bellezza che rimane ancora.” </a:t>
            </a:r>
            <a:br>
              <a:rPr lang="it-IT" i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i="1" dirty="0">
                <a:solidFill>
                  <a:schemeClr val="tx2">
                    <a:satMod val="200000"/>
                  </a:schemeClr>
                </a:solidFill>
              </a:rPr>
              <a:t>  </a:t>
            </a:r>
            <a:br>
              <a:rPr lang="it-IT" i="1" dirty="0">
                <a:solidFill>
                  <a:schemeClr val="tx2">
                    <a:satMod val="200000"/>
                  </a:schemeClr>
                </a:solidFill>
              </a:rPr>
            </a:br>
            <a:br>
              <a:rPr lang="it-IT" i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i="1" dirty="0">
                <a:solidFill>
                  <a:schemeClr val="tx2">
                    <a:satMod val="200000"/>
                  </a:schemeClr>
                </a:solidFill>
              </a:rPr>
              <a:t>       </a:t>
            </a:r>
            <a:r>
              <a:rPr lang="it-IT" sz="2800" i="1" dirty="0">
                <a:solidFill>
                  <a:schemeClr val="tx2">
                    <a:satMod val="200000"/>
                  </a:schemeClr>
                </a:solidFill>
              </a:rPr>
              <a:t>da “ Il diario di Anna </a:t>
            </a:r>
            <a:r>
              <a:rPr lang="it-IT" sz="2800" i="1" dirty="0" err="1">
                <a:solidFill>
                  <a:schemeClr val="tx2">
                    <a:satMod val="200000"/>
                  </a:schemeClr>
                </a:solidFill>
              </a:rPr>
              <a:t>FranK</a:t>
            </a:r>
            <a:r>
              <a:rPr lang="it-IT" sz="2800" i="1" dirty="0">
                <a:solidFill>
                  <a:schemeClr val="tx2">
                    <a:satMod val="200000"/>
                  </a:schemeClr>
                </a:solidFill>
              </a:rPr>
              <a:t>”</a:t>
            </a:r>
            <a:endParaRPr lang="it-IT" sz="28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290</TotalTime>
  <Words>43</Words>
  <Application>Microsoft Office PowerPoint</Application>
  <PresentationFormat>Presentazione su schermo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Bradley Hand ITC</vt:lpstr>
      <vt:lpstr>Consolas</vt:lpstr>
      <vt:lpstr>Corbel</vt:lpstr>
      <vt:lpstr>Wingdings</vt:lpstr>
      <vt:lpstr>Wingdings 2</vt:lpstr>
      <vt:lpstr>Wingdings 3</vt:lpstr>
      <vt:lpstr>Metro</vt:lpstr>
      <vt:lpstr>            IL PICCOLO PRINCIPE</vt:lpstr>
      <vt:lpstr>Antoine-Marie-Roger de Saint-Exupéry scrive così: </vt:lpstr>
      <vt:lpstr>   Abbiamo  sete di sogni….  Sixiang </vt:lpstr>
      <vt:lpstr>A volte per sognare, mi devo mettere a testa in giù…. E tanti altri con me                  Zhang XIAO XIAO</vt:lpstr>
      <vt:lpstr>Siamo invisibili… ma non mettiamo la testa sotto la sabbia….                Sixiang  </vt:lpstr>
      <vt:lpstr>   “Non penso a tutta la miseria, ma alla bellezza che rimane ancora.”             da “ Il diario di Anna FranK”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PICCOLO PRINCIPE</dc:title>
  <dc:creator>vittoria pollini</dc:creator>
  <cp:lastModifiedBy>ASP</cp:lastModifiedBy>
  <cp:revision>20</cp:revision>
  <dcterms:created xsi:type="dcterms:W3CDTF">2015-03-21T23:08:17Z</dcterms:created>
  <dcterms:modified xsi:type="dcterms:W3CDTF">2018-09-08T10:54:05Z</dcterms:modified>
</cp:coreProperties>
</file>